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3"/>
  </p:notesMasterIdLst>
  <p:sldIdLst>
    <p:sldId id="306" r:id="rId2"/>
    <p:sldId id="258" r:id="rId3"/>
    <p:sldId id="337" r:id="rId4"/>
    <p:sldId id="338" r:id="rId5"/>
    <p:sldId id="339" r:id="rId6"/>
    <p:sldId id="340" r:id="rId7"/>
    <p:sldId id="341" r:id="rId8"/>
    <p:sldId id="345" r:id="rId9"/>
    <p:sldId id="343" r:id="rId10"/>
    <p:sldId id="346" r:id="rId11"/>
    <p:sldId id="307" r:id="rId12"/>
  </p:sldIdLst>
  <p:sldSz cx="9144000" cy="5143500" type="screen16x9"/>
  <p:notesSz cx="6858000" cy="9144000"/>
  <p:embeddedFontLst>
    <p:embeddedFont>
      <p:font typeface="제주고딕" panose="020B0600000101010101" charset="-127"/>
      <p:regular r:id="rId14"/>
    </p:embeddedFont>
    <p:embeddedFont>
      <p:font typeface="Barlow" panose="020B0600000101010101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CEC"/>
    <a:srgbClr val="A7C5F3"/>
    <a:srgbClr val="FF66FF"/>
    <a:srgbClr val="DADBE0"/>
    <a:srgbClr val="FFDA86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214D8-03F5-4EE6-9402-BA0A62CDA150}">
  <a:tblStyle styleId="{253214D8-03F5-4EE6-9402-BA0A62CDA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0941" autoAdjust="0"/>
  </p:normalViewPr>
  <p:slideViewPr>
    <p:cSldViewPr snapToGrid="0">
      <p:cViewPr varScale="1">
        <p:scale>
          <a:sx n="121" d="100"/>
          <a:sy n="121" d="100"/>
        </p:scale>
        <p:origin x="15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099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6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1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55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38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50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86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5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14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A7C5F3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591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pxhere.com/en/photo/13928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클라우드 컴퓨팅</a:t>
            </a:r>
            <a:br>
              <a:rPr lang="en-US" altLang="ko-KR" sz="2800" dirty="0">
                <a:latin typeface="+mj-ea"/>
                <a:ea typeface="+mj-ea"/>
              </a:rPr>
            </a:br>
            <a:r>
              <a:rPr lang="ko-KR" altLang="en-US" sz="2800" dirty="0" err="1">
                <a:latin typeface="+mj-ea"/>
                <a:ea typeface="+mj-ea"/>
              </a:rPr>
              <a:t>클사모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 err="1">
                <a:latin typeface="+mj-ea"/>
                <a:ea typeface="+mj-ea"/>
              </a:rPr>
              <a:t>기타클라우드성공사례</a:t>
            </a:r>
            <a:endParaRPr sz="2800" dirty="0">
              <a:latin typeface="+mj-ea"/>
              <a:ea typeface="+mj-ea"/>
            </a:endParaRPr>
          </a:p>
        </p:txBody>
      </p:sp>
      <p:pic>
        <p:nvPicPr>
          <p:cNvPr id="5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5EF26089-9C35-43F5-9C69-96AAC19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09" y="410005"/>
            <a:ext cx="1801690" cy="18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3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데이터베이스 서비스 </a:t>
            </a:r>
            <a:r>
              <a:rPr lang="en-US" altLang="ko-KR" dirty="0">
                <a:latin typeface="+mj-ea"/>
                <a:ea typeface="+mj-ea"/>
              </a:rPr>
              <a:t>– Prisma 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Mongo Atlas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6448D-AA46-4584-BED1-012CD246FC73}"/>
              </a:ext>
            </a:extLst>
          </p:cNvPr>
          <p:cNvSpPr txBox="1"/>
          <p:nvPr/>
        </p:nvSpPr>
        <p:spPr>
          <a:xfrm>
            <a:off x="6198669" y="1935804"/>
            <a:ext cx="2748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AWS/GCP/Azure</a:t>
            </a:r>
          </a:p>
          <a:p>
            <a:pPr algn="ctr"/>
            <a:r>
              <a:rPr lang="ko-KR" altLang="en-US" sz="1800" dirty="0"/>
              <a:t>클라우드 제공자 선택가능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sz="1800" dirty="0"/>
              <a:t>확장성</a:t>
            </a:r>
            <a:r>
              <a:rPr lang="en-US" altLang="ko-KR" sz="1800" dirty="0"/>
              <a:t>/ </a:t>
            </a:r>
            <a:r>
              <a:rPr lang="ko-KR" altLang="en-US" sz="1800" dirty="0"/>
              <a:t>클러스터 구축</a:t>
            </a:r>
            <a:endParaRPr lang="en-US" altLang="ko-KR" sz="1800" dirty="0"/>
          </a:p>
          <a:p>
            <a:pPr algn="ctr"/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3F36F5-4D83-4AE0-B342-6077B019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8" y="2775597"/>
            <a:ext cx="3896269" cy="628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D77451-05BB-4A44-8358-F5B49E10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570" y="3584769"/>
            <a:ext cx="2353003" cy="333422"/>
          </a:xfrm>
          <a:prstGeom prst="rect">
            <a:avLst/>
          </a:prstGeom>
        </p:spPr>
      </p:pic>
      <p:pic>
        <p:nvPicPr>
          <p:cNvPr id="12" name="Picture 2" descr="MongoDB launches Atlas, its new database-as-a-service offering | TechCrunch">
            <a:extLst>
              <a:ext uri="{FF2B5EF4-FFF2-40B4-BE49-F238E27FC236}">
                <a16:creationId xmlns:a16="http://schemas.microsoft.com/office/drawing/2014/main" id="{2FFD3EE2-1594-44EF-B32F-275A4534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6" y="1276445"/>
            <a:ext cx="2492065" cy="13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61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679B50DA-2576-49EC-A811-97E4E08D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081"/>
            <a:ext cx="3649716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THANKS!</a:t>
            </a:r>
            <a:endParaRPr sz="9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8D6BE-9FB8-B14F-A5A0-5653E1B89931}"/>
              </a:ext>
            </a:extLst>
          </p:cNvPr>
          <p:cNvSpPr/>
          <p:nvPr/>
        </p:nvSpPr>
        <p:spPr>
          <a:xfrm>
            <a:off x="2956914" y="2438398"/>
            <a:ext cx="4450409" cy="58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AB7696-A123-5945-A21D-13342EDCC69B}"/>
              </a:ext>
            </a:extLst>
          </p:cNvPr>
          <p:cNvGrpSpPr/>
          <p:nvPr/>
        </p:nvGrpSpPr>
        <p:grpSpPr>
          <a:xfrm rot="10800000">
            <a:off x="2956913" y="1952122"/>
            <a:ext cx="4450409" cy="304800"/>
            <a:chOff x="1917700" y="-685800"/>
            <a:chExt cx="4700016" cy="484632"/>
          </a:xfrm>
        </p:grpSpPr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id="{8541F02D-8B80-D748-A7C4-69EDCCE12278}"/>
                </a:ext>
              </a:extLst>
            </p:cNvPr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ECF29-7282-0D4D-ACC3-EAC272125606}"/>
                </a:ext>
              </a:extLst>
            </p:cNvPr>
            <p:cNvSpPr/>
            <p:nvPr/>
          </p:nvSpPr>
          <p:spPr>
            <a:xfrm>
              <a:off x="2160016" y="-685800"/>
              <a:ext cx="4457700" cy="4846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B3526A-A688-A444-8F45-6A51D1CFF087}"/>
              </a:ext>
            </a:extLst>
          </p:cNvPr>
          <p:cNvSpPr txBox="1"/>
          <p:nvPr/>
        </p:nvSpPr>
        <p:spPr>
          <a:xfrm>
            <a:off x="3047783" y="1970398"/>
            <a:ext cx="413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rgbClr val="B7CE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클라우드 컴퓨팅</a:t>
            </a:r>
            <a:endParaRPr lang="ko-KR" altLang="en-US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06304-7236-8245-93A9-A77A018B48AC}"/>
              </a:ext>
            </a:extLst>
          </p:cNvPr>
          <p:cNvSpPr txBox="1"/>
          <p:nvPr/>
        </p:nvSpPr>
        <p:spPr>
          <a:xfrm>
            <a:off x="2944604" y="3151944"/>
            <a:ext cx="446271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</a:p>
          <a:p>
            <a:pPr algn="dist"/>
            <a:endParaRPr lang="ko-KR" altLang="en-US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2EDC9-A8D2-D94F-8776-A662523064DE}"/>
              </a:ext>
            </a:extLst>
          </p:cNvPr>
          <p:cNvSpPr txBox="1"/>
          <p:nvPr/>
        </p:nvSpPr>
        <p:spPr>
          <a:xfrm>
            <a:off x="2946637" y="2398032"/>
            <a:ext cx="44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스퀘어 Bold" panose="020B0600000101010101" pitchFamily="50" charset="-127"/>
                <a:ea typeface="나눔스퀘어" panose="020B0600000101010101" pitchFamily="50" charset="-127"/>
              </a:rPr>
              <a:t>진행 상황 발표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C78D25FD-6453-400E-9BBB-8C7F9A9E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16" y="1952122"/>
            <a:ext cx="1718618" cy="17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서버사이드 서비스 </a:t>
            </a:r>
            <a:r>
              <a:rPr lang="en-US" altLang="ko-KR" dirty="0">
                <a:latin typeface="+mj-ea"/>
                <a:ea typeface="+mj-ea"/>
              </a:rPr>
              <a:t>- Heroku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Netlify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61149-37B5-4812-9EF5-5C5DDA143731}"/>
              </a:ext>
            </a:extLst>
          </p:cNvPr>
          <p:cNvSpPr txBox="1"/>
          <p:nvPr/>
        </p:nvSpPr>
        <p:spPr>
          <a:xfrm>
            <a:off x="5302525" y="1700803"/>
            <a:ext cx="353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 </a:t>
            </a:r>
            <a:r>
              <a:rPr lang="ko-KR" altLang="en-US" sz="1800" dirty="0" err="1"/>
              <a:t>한줄의</a:t>
            </a:r>
            <a:r>
              <a:rPr lang="ko-KR" altLang="en-US" sz="1800" dirty="0"/>
              <a:t> 명령어로 </a:t>
            </a:r>
            <a:endParaRPr lang="en-US" altLang="ko-KR" sz="1800" dirty="0"/>
          </a:p>
          <a:p>
            <a:pPr algn="ctr"/>
            <a:r>
              <a:rPr lang="ko-KR" altLang="en-US" sz="1800" dirty="0"/>
              <a:t>서버를 </a:t>
            </a:r>
            <a:r>
              <a:rPr lang="ko-KR" altLang="en-US" sz="1800" dirty="0" err="1"/>
              <a:t>베포</a:t>
            </a:r>
            <a:r>
              <a:rPr lang="en-US" altLang="ko-KR" sz="1800" dirty="0"/>
              <a:t>,</a:t>
            </a:r>
            <a:r>
              <a:rPr lang="ko-KR" altLang="en-US" sz="1800" dirty="0"/>
              <a:t> 모니터링 및 확장이</a:t>
            </a:r>
            <a:endParaRPr lang="en-US" altLang="ko-KR" sz="1800" dirty="0"/>
          </a:p>
          <a:p>
            <a:pPr algn="ctr"/>
            <a:r>
              <a:rPr lang="ko-KR" altLang="en-US" sz="1800" dirty="0"/>
              <a:t>가능한 </a:t>
            </a:r>
            <a:r>
              <a:rPr lang="en-US" altLang="ko-KR" sz="1800" dirty="0" err="1"/>
              <a:t>Paas</a:t>
            </a:r>
            <a:endParaRPr lang="ko-KR" altLang="en-US" sz="1800" dirty="0"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roku – Logos Download">
            <a:extLst>
              <a:ext uri="{FF2B5EF4-FFF2-40B4-BE49-F238E27FC236}">
                <a16:creationId xmlns:a16="http://schemas.microsoft.com/office/drawing/2014/main" id="{65A87CAB-37E1-4CD8-963B-B23D6CB7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6" y="1416138"/>
            <a:ext cx="3641834" cy="10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146627-697D-416B-8E52-538E36ADF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6" y="3341521"/>
            <a:ext cx="3421756" cy="646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63F6B-00C1-431D-8ED0-614080EF84B9}"/>
              </a:ext>
            </a:extLst>
          </p:cNvPr>
          <p:cNvSpPr txBox="1"/>
          <p:nvPr/>
        </p:nvSpPr>
        <p:spPr>
          <a:xfrm>
            <a:off x="5407282" y="3351263"/>
            <a:ext cx="35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주간 </a:t>
            </a:r>
            <a:r>
              <a:rPr lang="ko-KR" altLang="en-US" sz="1800" dirty="0" err="1"/>
              <a:t>다운로드수</a:t>
            </a:r>
            <a:r>
              <a:rPr lang="ko-KR" altLang="en-US" sz="1800" dirty="0"/>
              <a:t> 평균 </a:t>
            </a:r>
            <a:endParaRPr lang="en-US" altLang="ko-KR" sz="1800" dirty="0"/>
          </a:p>
          <a:p>
            <a:pPr algn="ctr"/>
            <a:r>
              <a:rPr lang="en-US" altLang="ko-KR" sz="1800" dirty="0"/>
              <a:t>1</a:t>
            </a:r>
            <a:r>
              <a:rPr lang="ko-KR" altLang="en-US" sz="1800" dirty="0"/>
              <a:t>만</a:t>
            </a:r>
            <a:r>
              <a:rPr lang="en-US" altLang="ko-KR" sz="1800" dirty="0"/>
              <a:t>2</a:t>
            </a:r>
            <a:r>
              <a:rPr lang="ko-KR" altLang="en-US" sz="1800" dirty="0"/>
              <a:t>천</a:t>
            </a:r>
          </a:p>
        </p:txBody>
      </p:sp>
    </p:spTree>
    <p:extLst>
      <p:ext uri="{BB962C8B-B14F-4D97-AF65-F5344CB8AC3E}">
        <p14:creationId xmlns:p14="http://schemas.microsoft.com/office/powerpoint/2010/main" val="11221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서버사이드 서비스 </a:t>
            </a:r>
            <a:r>
              <a:rPr lang="en-US" altLang="ko-KR" dirty="0">
                <a:latin typeface="+mj-ea"/>
                <a:ea typeface="+mj-ea"/>
              </a:rPr>
              <a:t>- Heroku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Netlify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roku – Logos Download">
            <a:extLst>
              <a:ext uri="{FF2B5EF4-FFF2-40B4-BE49-F238E27FC236}">
                <a16:creationId xmlns:a16="http://schemas.microsoft.com/office/drawing/2014/main" id="{65A87CAB-37E1-4CD8-963B-B23D6CB7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58" y="1356476"/>
            <a:ext cx="1836944" cy="55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63F6B-00C1-431D-8ED0-614080EF84B9}"/>
              </a:ext>
            </a:extLst>
          </p:cNvPr>
          <p:cNvSpPr txBox="1"/>
          <p:nvPr/>
        </p:nvSpPr>
        <p:spPr>
          <a:xfrm>
            <a:off x="5407282" y="3351263"/>
            <a:ext cx="353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Heroku CLI </a:t>
            </a:r>
            <a:r>
              <a:rPr lang="ko-KR" altLang="en-US" sz="1800" dirty="0"/>
              <a:t>제공</a:t>
            </a:r>
            <a:endParaRPr lang="en-US" altLang="ko-KR" sz="1800" dirty="0"/>
          </a:p>
          <a:p>
            <a:pPr algn="ctr"/>
            <a:r>
              <a:rPr lang="ko-KR" altLang="en-US" sz="1800" dirty="0"/>
              <a:t>유연한 </a:t>
            </a:r>
            <a:r>
              <a:rPr lang="en-US" altLang="ko-KR" sz="1800" dirty="0"/>
              <a:t>Pricing</a:t>
            </a:r>
          </a:p>
          <a:p>
            <a:pPr algn="ctr"/>
            <a:r>
              <a:rPr lang="en-US" altLang="ko-KR" sz="1800" dirty="0"/>
              <a:t>HTTPS / Domain </a:t>
            </a:r>
            <a:r>
              <a:rPr lang="ko-KR" altLang="en-US" sz="1800" dirty="0"/>
              <a:t>제공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3F4CE-E275-42FC-8CF8-E7AC1F48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50" y="3928689"/>
            <a:ext cx="1151941" cy="109824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54F7558-6042-450A-A7C7-81957972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06" y="1517989"/>
            <a:ext cx="2800269" cy="140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1AD9D8-BB74-45C7-A160-DD6376382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50" y="2100941"/>
            <a:ext cx="4314587" cy="16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서버사이드 서비스 </a:t>
            </a:r>
            <a:r>
              <a:rPr lang="en-US" altLang="ko-KR" dirty="0">
                <a:latin typeface="+mj-ea"/>
                <a:ea typeface="+mj-ea"/>
              </a:rPr>
              <a:t>- Heroku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Netlify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tlify Newsroom - Press Releases and News">
            <a:extLst>
              <a:ext uri="{FF2B5EF4-FFF2-40B4-BE49-F238E27FC236}">
                <a16:creationId xmlns:a16="http://schemas.microsoft.com/office/drawing/2014/main" id="{ABEF4B72-11F5-4C42-8BB1-9950815C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28" y="1437581"/>
            <a:ext cx="3366894" cy="9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CF4625-C9E1-48A5-BC56-906CA7D202B5}"/>
              </a:ext>
            </a:extLst>
          </p:cNvPr>
          <p:cNvSpPr txBox="1"/>
          <p:nvPr/>
        </p:nvSpPr>
        <p:spPr>
          <a:xfrm>
            <a:off x="5302525" y="1700803"/>
            <a:ext cx="353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쉬운 업로드기능으로</a:t>
            </a:r>
            <a:endParaRPr lang="en-US" altLang="ko-KR" sz="1800" dirty="0"/>
          </a:p>
          <a:p>
            <a:pPr algn="ctr"/>
            <a:r>
              <a:rPr lang="ko-KR" altLang="en-US" sz="1800" dirty="0"/>
              <a:t>웹서버를 구축할 수 있는</a:t>
            </a:r>
            <a:endParaRPr lang="en-US" altLang="ko-KR" sz="1800" dirty="0"/>
          </a:p>
          <a:p>
            <a:pPr algn="ctr"/>
            <a:r>
              <a:rPr lang="ko-KR" altLang="en-US" sz="1800" dirty="0"/>
              <a:t> </a:t>
            </a:r>
            <a:r>
              <a:rPr lang="en-US" altLang="ko-KR" sz="1800" dirty="0" err="1"/>
              <a:t>Paas</a:t>
            </a:r>
            <a:endParaRPr lang="ko-KR" alt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A0ED1-1997-45BC-B38C-5EA88C6D894C}"/>
              </a:ext>
            </a:extLst>
          </p:cNvPr>
          <p:cNvSpPr txBox="1"/>
          <p:nvPr/>
        </p:nvSpPr>
        <p:spPr>
          <a:xfrm>
            <a:off x="5407282" y="3351263"/>
            <a:ext cx="35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주간 </a:t>
            </a:r>
            <a:r>
              <a:rPr lang="ko-KR" altLang="en-US" sz="1800" dirty="0" err="1"/>
              <a:t>다운로드수</a:t>
            </a:r>
            <a:r>
              <a:rPr lang="ko-KR" altLang="en-US" sz="1800" dirty="0"/>
              <a:t> 평균 </a:t>
            </a:r>
            <a:endParaRPr lang="en-US" altLang="ko-KR" sz="1800" dirty="0"/>
          </a:p>
          <a:p>
            <a:pPr algn="ctr"/>
            <a:r>
              <a:rPr lang="en-US" altLang="ko-KR" sz="1800" dirty="0"/>
              <a:t>1</a:t>
            </a:r>
            <a:r>
              <a:rPr lang="ko-KR" altLang="en-US" sz="1800" dirty="0"/>
              <a:t>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4DDA02-D6A8-4706-B051-6C9DDE20B1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8175" y="3330844"/>
            <a:ext cx="3533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서버사이드 서비스 </a:t>
            </a:r>
            <a:r>
              <a:rPr lang="en-US" altLang="ko-KR" dirty="0">
                <a:latin typeface="+mj-ea"/>
                <a:ea typeface="+mj-ea"/>
              </a:rPr>
              <a:t>- Heroku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Netlify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tlify Newsroom - Press Releases and News">
            <a:extLst>
              <a:ext uri="{FF2B5EF4-FFF2-40B4-BE49-F238E27FC236}">
                <a16:creationId xmlns:a16="http://schemas.microsoft.com/office/drawing/2014/main" id="{ABEF4B72-11F5-4C42-8BB1-9950815C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57" y="1359760"/>
            <a:ext cx="2965278" cy="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C8DCA2-1C8D-4D44-BC8A-77D77311C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57" y="2747921"/>
            <a:ext cx="2428597" cy="1496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99C95A-2C31-4B55-8793-94628749C641}"/>
              </a:ext>
            </a:extLst>
          </p:cNvPr>
          <p:cNvSpPr txBox="1"/>
          <p:nvPr/>
        </p:nvSpPr>
        <p:spPr>
          <a:xfrm>
            <a:off x="6410528" y="1935804"/>
            <a:ext cx="2536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Free 100GB </a:t>
            </a:r>
            <a:r>
              <a:rPr lang="ko-KR" altLang="en-US" sz="1800" dirty="0"/>
              <a:t>사용량제공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HTTPS / </a:t>
            </a:r>
            <a:r>
              <a:rPr lang="ko-KR" altLang="en-US" sz="1800" dirty="0"/>
              <a:t>도메인 무료제공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GitHub</a:t>
            </a:r>
            <a:r>
              <a:rPr lang="ko-KR" altLang="en-US" sz="1800" dirty="0"/>
              <a:t>연동 및 </a:t>
            </a:r>
            <a:r>
              <a:rPr lang="ko-KR" altLang="en-US" sz="1800" dirty="0" err="1"/>
              <a:t>자동베포</a:t>
            </a:r>
            <a:endParaRPr lang="ko-KR" altLang="en-US" sz="1800" dirty="0"/>
          </a:p>
        </p:txBody>
      </p:sp>
      <p:pic>
        <p:nvPicPr>
          <p:cNvPr id="4098" name="Picture 2" descr="Icon request: git-alt · Issue #14463 · FortAwesome/Font-Awesome · GitHub">
            <a:extLst>
              <a:ext uri="{FF2B5EF4-FFF2-40B4-BE49-F238E27FC236}">
                <a16:creationId xmlns:a16="http://schemas.microsoft.com/office/drawing/2014/main" id="{6BA67CF2-5B9E-4F19-A740-B3670914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87" y="2747921"/>
            <a:ext cx="1496207" cy="149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93AAB7-E57B-4AA6-A755-C280B45E8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427" y="2947481"/>
            <a:ext cx="1212550" cy="11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데이터베이스 서비스 </a:t>
            </a:r>
            <a:r>
              <a:rPr lang="en-US" altLang="ko-KR" dirty="0">
                <a:latin typeface="+mj-ea"/>
                <a:ea typeface="+mj-ea"/>
              </a:rPr>
              <a:t>– Prisma 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Mongo Atlas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isma">
            <a:extLst>
              <a:ext uri="{FF2B5EF4-FFF2-40B4-BE49-F238E27FC236}">
                <a16:creationId xmlns:a16="http://schemas.microsoft.com/office/drawing/2014/main" id="{B26B3979-F8C1-4095-9DDB-640DF5752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96" y="1303946"/>
            <a:ext cx="4659549" cy="14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52DC1F-2018-4DD0-A55E-3C26D96E08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8496" y="3607000"/>
            <a:ext cx="3505200" cy="733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8DF05-D05E-4934-9064-7F354E637D2F}"/>
              </a:ext>
            </a:extLst>
          </p:cNvPr>
          <p:cNvSpPr txBox="1"/>
          <p:nvPr/>
        </p:nvSpPr>
        <p:spPr>
          <a:xfrm>
            <a:off x="5512039" y="1499354"/>
            <a:ext cx="3435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SQL</a:t>
            </a:r>
            <a:r>
              <a:rPr lang="ko-KR" altLang="en-US" sz="1800" dirty="0"/>
              <a:t>문 작성없이</a:t>
            </a:r>
            <a:endParaRPr lang="en-US" altLang="ko-KR" sz="1800" dirty="0"/>
          </a:p>
          <a:p>
            <a:pPr algn="ctr"/>
            <a:r>
              <a:rPr lang="en-US" altLang="ko-KR" sz="1800" dirty="0"/>
              <a:t>DB</a:t>
            </a:r>
            <a:r>
              <a:rPr lang="ko-KR" altLang="en-US" sz="1800" dirty="0"/>
              <a:t>모델링</a:t>
            </a:r>
            <a:r>
              <a:rPr lang="en-US" altLang="ko-KR" sz="1800" dirty="0"/>
              <a:t>,</a:t>
            </a:r>
            <a:r>
              <a:rPr lang="en-US" altLang="ko-KR" sz="1800" dirty="0" err="1"/>
              <a:t>Migrate,CRUD</a:t>
            </a:r>
            <a:endParaRPr lang="en-US" altLang="ko-KR" sz="1800" dirty="0"/>
          </a:p>
          <a:p>
            <a:pPr algn="ctr"/>
            <a:r>
              <a:rPr lang="ko-KR" altLang="en-US" sz="1800" dirty="0"/>
              <a:t>제공해주는</a:t>
            </a:r>
            <a:r>
              <a:rPr lang="en-US" altLang="ko-KR" sz="1800" dirty="0"/>
              <a:t> </a:t>
            </a:r>
            <a:r>
              <a:rPr lang="ko-KR" altLang="en-US" sz="1800" dirty="0"/>
              <a:t>오픈소스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Prisma Cloud </a:t>
            </a:r>
            <a:r>
              <a:rPr lang="en-US" altLang="ko-KR" sz="1800" dirty="0" err="1"/>
              <a:t>Paas</a:t>
            </a:r>
            <a:endParaRPr lang="en-US" altLang="ko-KR" sz="1800" dirty="0"/>
          </a:p>
          <a:p>
            <a:pPr algn="ctr"/>
            <a:r>
              <a:rPr lang="ko-KR" altLang="en-US" sz="1800" dirty="0"/>
              <a:t>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90CF6-5769-4EE3-BDB8-3995D7110459}"/>
              </a:ext>
            </a:extLst>
          </p:cNvPr>
          <p:cNvSpPr txBox="1"/>
          <p:nvPr/>
        </p:nvSpPr>
        <p:spPr>
          <a:xfrm>
            <a:off x="5459660" y="3709894"/>
            <a:ext cx="35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주간 </a:t>
            </a:r>
            <a:r>
              <a:rPr lang="ko-KR" altLang="en-US" sz="1800" dirty="0" err="1"/>
              <a:t>다운로드수</a:t>
            </a:r>
            <a:r>
              <a:rPr lang="ko-KR" altLang="en-US" sz="1800" dirty="0"/>
              <a:t> 평균 </a:t>
            </a:r>
            <a:endParaRPr lang="en-US" altLang="ko-KR" sz="1800" dirty="0"/>
          </a:p>
          <a:p>
            <a:pPr algn="ctr"/>
            <a:r>
              <a:rPr lang="en-US" altLang="ko-KR" sz="1800" dirty="0"/>
              <a:t>3</a:t>
            </a:r>
            <a:r>
              <a:rPr lang="ko-KR" altLang="en-US" sz="1800" dirty="0"/>
              <a:t>만</a:t>
            </a:r>
            <a:r>
              <a:rPr lang="en-US" altLang="ko-KR" sz="1800" dirty="0"/>
              <a:t>2</a:t>
            </a:r>
            <a:r>
              <a:rPr lang="ko-KR" altLang="en-US" sz="1800" dirty="0"/>
              <a:t>천</a:t>
            </a:r>
          </a:p>
        </p:txBody>
      </p:sp>
    </p:spTree>
    <p:extLst>
      <p:ext uri="{BB962C8B-B14F-4D97-AF65-F5344CB8AC3E}">
        <p14:creationId xmlns:p14="http://schemas.microsoft.com/office/powerpoint/2010/main" val="377071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데이터베이스 서비스 </a:t>
            </a:r>
            <a:r>
              <a:rPr lang="en-US" altLang="ko-KR" dirty="0">
                <a:latin typeface="+mj-ea"/>
                <a:ea typeface="+mj-ea"/>
              </a:rPr>
              <a:t>– Prisma 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Mongo Atlas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A5B05-9ACB-486F-B1CC-F1EA47170093}"/>
              </a:ext>
            </a:extLst>
          </p:cNvPr>
          <p:cNvSpPr txBox="1"/>
          <p:nvPr/>
        </p:nvSpPr>
        <p:spPr>
          <a:xfrm>
            <a:off x="5000016" y="1575880"/>
            <a:ext cx="3394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전통적인 </a:t>
            </a:r>
            <a:r>
              <a:rPr lang="en-US" altLang="ko-KR" sz="1800" dirty="0"/>
              <a:t>ORM</a:t>
            </a:r>
          </a:p>
          <a:p>
            <a:pPr algn="ctr"/>
            <a:r>
              <a:rPr lang="ko-KR" altLang="en-US" sz="1800" dirty="0"/>
              <a:t>벗어난 방식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Heroku</a:t>
            </a:r>
          </a:p>
          <a:p>
            <a:pPr algn="ctr"/>
            <a:r>
              <a:rPr lang="en-US" altLang="ko-KR" sz="1800" dirty="0" err="1"/>
              <a:t>Deno</a:t>
            </a:r>
            <a:r>
              <a:rPr lang="en-US" altLang="ko-KR" sz="1800" dirty="0"/>
              <a:t> Server / DB Server</a:t>
            </a:r>
          </a:p>
          <a:p>
            <a:pPr algn="ctr"/>
            <a:r>
              <a:rPr lang="ko-KR" altLang="en-US" sz="1800" dirty="0" err="1"/>
              <a:t>자동베포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DB Admin </a:t>
            </a:r>
            <a:r>
              <a:rPr lang="ko-KR" altLang="en-US" sz="1800" dirty="0"/>
              <a:t>제공</a:t>
            </a:r>
            <a:endParaRPr lang="en-US" altLang="ko-KR" sz="1800" dirty="0"/>
          </a:p>
        </p:txBody>
      </p:sp>
      <p:pic>
        <p:nvPicPr>
          <p:cNvPr id="6146" name="Picture 2" descr="Prisma Free Icon of File">
            <a:extLst>
              <a:ext uri="{FF2B5EF4-FFF2-40B4-BE49-F238E27FC236}">
                <a16:creationId xmlns:a16="http://schemas.microsoft.com/office/drawing/2014/main" id="{3A914C75-6675-4331-9592-6B1AA37B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99" y="1452028"/>
            <a:ext cx="1008001" cy="12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eroku – Logos Download">
            <a:extLst>
              <a:ext uri="{FF2B5EF4-FFF2-40B4-BE49-F238E27FC236}">
                <a16:creationId xmlns:a16="http://schemas.microsoft.com/office/drawing/2014/main" id="{FE89E28E-8D2F-46A8-B4F0-A3C2802C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61" y="3459286"/>
            <a:ext cx="1836944" cy="55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EA194C-D57F-4D3D-AE46-53870F984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161" y="2924353"/>
            <a:ext cx="180047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데이터베이스 서비스 </a:t>
            </a:r>
            <a:r>
              <a:rPr lang="en-US" altLang="ko-KR" dirty="0">
                <a:latin typeface="+mj-ea"/>
                <a:ea typeface="+mj-ea"/>
              </a:rPr>
              <a:t>– Prisma 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Mongo Atlas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8DF05-D05E-4934-9064-7F354E637D2F}"/>
              </a:ext>
            </a:extLst>
          </p:cNvPr>
          <p:cNvSpPr txBox="1"/>
          <p:nvPr/>
        </p:nvSpPr>
        <p:spPr>
          <a:xfrm>
            <a:off x="5302525" y="1700803"/>
            <a:ext cx="353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MongoDB</a:t>
            </a:r>
          </a:p>
          <a:p>
            <a:pPr algn="ctr"/>
            <a:r>
              <a:rPr lang="ko-KR" altLang="en-US" sz="1800" dirty="0"/>
              <a:t>전문 클라우드 서비스</a:t>
            </a:r>
            <a:endParaRPr lang="en-US" altLang="ko-KR" sz="1800" dirty="0"/>
          </a:p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90CF6-5769-4EE3-BDB8-3995D7110459}"/>
              </a:ext>
            </a:extLst>
          </p:cNvPr>
          <p:cNvSpPr txBox="1"/>
          <p:nvPr/>
        </p:nvSpPr>
        <p:spPr>
          <a:xfrm>
            <a:off x="5407282" y="3351263"/>
            <a:ext cx="35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주간 </a:t>
            </a:r>
            <a:r>
              <a:rPr lang="ko-KR" altLang="en-US" sz="1800" dirty="0" err="1"/>
              <a:t>다운로드수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ctr"/>
            <a:r>
              <a:rPr lang="ko-KR" altLang="en-US" sz="1800" dirty="0"/>
              <a:t>대략 </a:t>
            </a:r>
            <a:r>
              <a:rPr lang="en-US" altLang="ko-KR" sz="1800" dirty="0"/>
              <a:t>100</a:t>
            </a:r>
            <a:r>
              <a:rPr lang="ko-KR" altLang="en-US" sz="1800" dirty="0"/>
              <a:t>만</a:t>
            </a:r>
          </a:p>
        </p:txBody>
      </p:sp>
      <p:pic>
        <p:nvPicPr>
          <p:cNvPr id="8194" name="Picture 2" descr="MongoDB launches Atlas, its new database-as-a-service offering | TechCrunch">
            <a:extLst>
              <a:ext uri="{FF2B5EF4-FFF2-40B4-BE49-F238E27FC236}">
                <a16:creationId xmlns:a16="http://schemas.microsoft.com/office/drawing/2014/main" id="{87C9A3EB-E0D5-4CB4-87DE-84E04F11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96" y="1386102"/>
            <a:ext cx="3530872" cy="18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2275762-723B-4C01-ACE0-1967B56C8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05" y="3679856"/>
            <a:ext cx="349616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230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198</Words>
  <Application>Microsoft Office PowerPoint</Application>
  <PresentationFormat>화면 슬라이드 쇼(16:9)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제주고딕</vt:lpstr>
      <vt:lpstr>Barlow</vt:lpstr>
      <vt:lpstr>나눔스퀘어 Bold</vt:lpstr>
      <vt:lpstr>Basset template</vt:lpstr>
      <vt:lpstr>클라우드 컴퓨팅 클사모 - 기타클라우드성공사례</vt:lpstr>
      <vt:lpstr>PowerPoint 프레젠테이션</vt:lpstr>
      <vt:lpstr>서버사이드 서비스 - Heroku / Netlify</vt:lpstr>
      <vt:lpstr>서버사이드 서비스 - Heroku / Netlify</vt:lpstr>
      <vt:lpstr>서버사이드 서비스 - Heroku / Netlify</vt:lpstr>
      <vt:lpstr>서버사이드 서비스 - Heroku / Netlify</vt:lpstr>
      <vt:lpstr>데이터베이스 서비스 – Prisma / Mongo Atlas</vt:lpstr>
      <vt:lpstr>데이터베이스 서비스 – Prisma / Mongo Atlas</vt:lpstr>
      <vt:lpstr>데이터베이스 서비스 – Prisma / Mongo Atlas</vt:lpstr>
      <vt:lpstr>데이터베이스 서비스 – Prisma / Mongo Atlas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Dos</dc:creator>
  <cp:lastModifiedBy>김도영</cp:lastModifiedBy>
  <cp:revision>241</cp:revision>
  <dcterms:modified xsi:type="dcterms:W3CDTF">2020-11-04T15:08:35Z</dcterms:modified>
</cp:coreProperties>
</file>